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01" r:id="rId4"/>
    <p:sldId id="259" r:id="rId5"/>
    <p:sldId id="260" r:id="rId6"/>
    <p:sldId id="261" r:id="rId7"/>
    <p:sldId id="262" r:id="rId8"/>
    <p:sldId id="295" r:id="rId9"/>
    <p:sldId id="263" r:id="rId10"/>
    <p:sldId id="299" r:id="rId11"/>
    <p:sldId id="264" r:id="rId12"/>
    <p:sldId id="30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66BB9-90CA-4CDE-B2D9-CC917E1529E4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4E3E2-2BAA-4F73-B0BF-FCACE4C5E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11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E3E2-2BAA-4F73-B0BF-FCACE4C5E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04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40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2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4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99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6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15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6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22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7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75947-2C8A-4EA1-B2B2-19744AE56FD9}" type="datetimeFigureOut">
              <a:rPr lang="en-US" smtClean="0"/>
              <a:t>7/5/2011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EEA14-1762-4D5A-89CB-9DADBED5B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llerjw.com/dom/gbis755/MSDNIE10.do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faribooksonlin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thshorechoral.com/" TargetMode="External"/><Relationship Id="rId2" Type="http://schemas.openxmlformats.org/officeDocument/2006/relationships/hyperlink" Target="http://www.dom751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NN@northshorechoral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GBIS755 Week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 – First Class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Market and </a:t>
            </a:r>
            <a:r>
              <a:rPr lang="en-US" dirty="0" err="1"/>
              <a:t>AppDesign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the Brian Fling Book in </a:t>
            </a:r>
            <a:r>
              <a:rPr lang="en-US" dirty="0" err="1" smtClean="0"/>
              <a:t>SafariBooksOnline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Review Several Chapters in Class</a:t>
            </a:r>
          </a:p>
          <a:p>
            <a:r>
              <a:rPr lang="en-US" dirty="0" smtClean="0"/>
              <a:t>Is HTML5/CSS3 for real?</a:t>
            </a:r>
          </a:p>
          <a:p>
            <a:pPr lvl="1"/>
            <a:r>
              <a:rPr lang="en-US" dirty="0">
                <a:hlinkClick r:id="rId2"/>
              </a:rPr>
              <a:t>http://www.millerjw.com/dom/gbis755/MSDNIE10.doc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8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Start Building HTML/CSS Web Apps.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Download files for Robson class</a:t>
            </a:r>
          </a:p>
          <a:p>
            <a:r>
              <a:rPr lang="en-US" dirty="0" smtClean="0"/>
              <a:t>Have your web site ready to go</a:t>
            </a:r>
          </a:p>
          <a:p>
            <a:r>
              <a:rPr lang="en-US" dirty="0" smtClean="0"/>
              <a:t>Use Dreamweaver</a:t>
            </a:r>
          </a:p>
        </p:txBody>
      </p:sp>
    </p:spTree>
    <p:extLst>
      <p:ext uri="{BB962C8B-B14F-4D97-AF65-F5344CB8AC3E}">
        <p14:creationId xmlns:p14="http://schemas.microsoft.com/office/powerpoint/2010/main" val="12669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 Schedule for Next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Visit Apple Developer site</a:t>
            </a:r>
          </a:p>
          <a:p>
            <a:r>
              <a:rPr lang="en-US" dirty="0" smtClean="0"/>
              <a:t>Get Videos from Instructor Hard Drive(?)</a:t>
            </a:r>
          </a:p>
          <a:p>
            <a:r>
              <a:rPr lang="en-US" dirty="0" smtClean="0"/>
              <a:t>Schedule depends on how much we accomplished in Class 1</a:t>
            </a:r>
          </a:p>
          <a:p>
            <a:r>
              <a:rPr lang="en-US" dirty="0" smtClean="0"/>
              <a:t>How much of the next class will be optional?</a:t>
            </a:r>
          </a:p>
          <a:p>
            <a:r>
              <a:rPr lang="en-US" dirty="0" smtClean="0"/>
              <a:t>What will the schedule be?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6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Tonight’s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Discuss the Syllabus</a:t>
            </a:r>
          </a:p>
          <a:p>
            <a:r>
              <a:rPr lang="en-US" dirty="0" smtClean="0"/>
              <a:t>Sign up for Safari Books Online</a:t>
            </a:r>
          </a:p>
          <a:p>
            <a:r>
              <a:rPr lang="en-US" dirty="0" smtClean="0"/>
              <a:t>Stock your Bookshelf</a:t>
            </a:r>
          </a:p>
          <a:p>
            <a:r>
              <a:rPr lang="en-US" dirty="0" smtClean="0"/>
              <a:t>Access and Modify your website.</a:t>
            </a:r>
          </a:p>
          <a:p>
            <a:r>
              <a:rPr lang="en-US" dirty="0" smtClean="0"/>
              <a:t>Look at some Apps (Southwest Airlines)</a:t>
            </a:r>
          </a:p>
          <a:p>
            <a:r>
              <a:rPr lang="en-US" dirty="0" smtClean="0"/>
              <a:t>Use Dominican iPod Touches</a:t>
            </a:r>
          </a:p>
          <a:p>
            <a:r>
              <a:rPr lang="en-US" dirty="0" smtClean="0"/>
              <a:t>Use the iPhone Simulator</a:t>
            </a:r>
          </a:p>
          <a:p>
            <a:r>
              <a:rPr lang="en-US" dirty="0" smtClean="0"/>
              <a:t>Review Market and </a:t>
            </a:r>
            <a:r>
              <a:rPr lang="en-US" dirty="0" err="1" smtClean="0"/>
              <a:t>AppDesign</a:t>
            </a:r>
            <a:endParaRPr lang="en-US" dirty="0" smtClean="0"/>
          </a:p>
          <a:p>
            <a:r>
              <a:rPr lang="en-US" dirty="0" smtClean="0"/>
              <a:t>Start Building HTML/CSS Web Apps.</a:t>
            </a:r>
          </a:p>
          <a:p>
            <a:r>
              <a:rPr lang="en-US" dirty="0" smtClean="0"/>
              <a:t>Discuss Next Class</a:t>
            </a:r>
          </a:p>
        </p:txBody>
      </p:sp>
    </p:spTree>
    <p:extLst>
      <p:ext uri="{BB962C8B-B14F-4D97-AF65-F5344CB8AC3E}">
        <p14:creationId xmlns:p14="http://schemas.microsoft.com/office/powerpoint/2010/main" val="278867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 the Syllabus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Blackboard for the Syllabus</a:t>
            </a:r>
          </a:p>
          <a:p>
            <a:r>
              <a:rPr lang="en-US" dirty="0" smtClean="0"/>
              <a:t>Checkout the 6 hottest jobs in IT</a:t>
            </a:r>
          </a:p>
          <a:p>
            <a:pPr lvl="1"/>
            <a:r>
              <a:rPr lang="en-US" smtClean="0"/>
              <a:t>See Blackboard.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3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up for Safari Books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http://www.safaribooksonline.com</a:t>
            </a:r>
            <a:endParaRPr lang="en-US" dirty="0" smtClean="0"/>
          </a:p>
          <a:p>
            <a:r>
              <a:rPr lang="en-US" dirty="0" smtClean="0"/>
              <a:t>Sign up for 10 slot subscription – can cancel at end of August.</a:t>
            </a:r>
          </a:p>
          <a:p>
            <a:r>
              <a:rPr lang="en-US" dirty="0" smtClean="0"/>
              <a:t>Sign up tonight.</a:t>
            </a:r>
          </a:p>
          <a:p>
            <a:r>
              <a:rPr lang="en-US" dirty="0" smtClean="0"/>
              <a:t>I can type my credit card number for you if there are no other alternatives.  You can pay me back later this month.</a:t>
            </a:r>
          </a:p>
        </p:txBody>
      </p:sp>
    </p:spTree>
    <p:extLst>
      <p:ext uri="{BB962C8B-B14F-4D97-AF65-F5344CB8AC3E}">
        <p14:creationId xmlns:p14="http://schemas.microsoft.com/office/powerpoint/2010/main" val="273079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Stock your Bookshelf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Look at my Bookshelf</a:t>
            </a:r>
          </a:p>
          <a:p>
            <a:r>
              <a:rPr lang="en-US" dirty="0" smtClean="0"/>
              <a:t>What can you do with Safari Online?</a:t>
            </a:r>
          </a:p>
          <a:p>
            <a:r>
              <a:rPr lang="en-US" dirty="0" smtClean="0"/>
              <a:t>Add </a:t>
            </a:r>
            <a:r>
              <a:rPr lang="en-US" dirty="0" err="1" smtClean="0"/>
              <a:t>Deitel</a:t>
            </a:r>
            <a:r>
              <a:rPr lang="en-US" dirty="0" smtClean="0"/>
              <a:t> Book (</a:t>
            </a:r>
            <a:r>
              <a:rPr lang="en-US" dirty="0" err="1" smtClean="0"/>
              <a:t>Deitel</a:t>
            </a:r>
            <a:r>
              <a:rPr lang="en-US" smtClean="0"/>
              <a:t> </a:t>
            </a:r>
            <a:r>
              <a:rPr lang="en-US" smtClean="0"/>
              <a:t>Developer </a:t>
            </a:r>
            <a:r>
              <a:rPr lang="en-US" dirty="0" smtClean="0"/>
              <a:t>Series iPhone for Programmers: an App Driven Approach</a:t>
            </a:r>
          </a:p>
          <a:p>
            <a:r>
              <a:rPr lang="en-US" dirty="0" smtClean="0"/>
              <a:t>Add Robson class (Learn to Build iPhone Web Apps with HTML, CSS, and </a:t>
            </a:r>
            <a:r>
              <a:rPr lang="en-US" dirty="0" err="1" smtClean="0"/>
              <a:t>Javascript</a:t>
            </a:r>
            <a:endParaRPr lang="en-US" dirty="0" smtClean="0"/>
          </a:p>
          <a:p>
            <a:r>
              <a:rPr lang="en-US" dirty="0" smtClean="0"/>
              <a:t>Add Design Book (Mobile4 Design and Development – Fling)</a:t>
            </a:r>
          </a:p>
        </p:txBody>
      </p:sp>
    </p:spTree>
    <p:extLst>
      <p:ext uri="{BB962C8B-B14F-4D97-AF65-F5344CB8AC3E}">
        <p14:creationId xmlns:p14="http://schemas.microsoft.com/office/powerpoint/2010/main" val="30939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and Modify your website.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2"/>
              </a:rPr>
              <a:t>http://www.dom751.com</a:t>
            </a:r>
            <a:endParaRPr lang="en-US" dirty="0" smtClean="0"/>
          </a:p>
          <a:p>
            <a:r>
              <a:rPr lang="en-US" dirty="0" smtClean="0"/>
              <a:t>Define your site in Dreamweaver or use your definition from gbis751 from your n: drive</a:t>
            </a:r>
          </a:p>
          <a:p>
            <a:pPr lvl="1">
              <a:buFontTx/>
              <a:buChar char="-"/>
            </a:pPr>
            <a:r>
              <a:rPr lang="en-US" dirty="0" smtClean="0"/>
              <a:t>Server = </a:t>
            </a:r>
            <a:r>
              <a:rPr lang="en-US" dirty="0" smtClean="0">
                <a:hlinkClick r:id="rId3"/>
              </a:rPr>
              <a:t>www.northshorechoral.com</a:t>
            </a:r>
            <a:endParaRPr lang="en-US" dirty="0" smtClean="0"/>
          </a:p>
          <a:p>
            <a:pPr lvl="1">
              <a:buFontTx/>
              <a:buChar char="-"/>
            </a:pPr>
            <a:r>
              <a:rPr lang="en-US" dirty="0" smtClean="0"/>
              <a:t>User id = </a:t>
            </a:r>
            <a:r>
              <a:rPr lang="en-US" dirty="0" smtClean="0">
                <a:hlinkClick r:id="rId4"/>
              </a:rPr>
              <a:t>sNN@northshorechoral.com</a:t>
            </a:r>
            <a:r>
              <a:rPr lang="en-US" dirty="0" smtClean="0"/>
              <a:t> (small s)</a:t>
            </a:r>
          </a:p>
          <a:p>
            <a:pPr lvl="1">
              <a:buFontTx/>
              <a:buChar char="-"/>
            </a:pPr>
            <a:r>
              <a:rPr lang="en-US" dirty="0" smtClean="0"/>
              <a:t>PW = SNN (Capital s)</a:t>
            </a:r>
          </a:p>
          <a:p>
            <a:pPr>
              <a:buFontTx/>
              <a:buChar char="-"/>
            </a:pPr>
            <a:r>
              <a:rPr lang="en-US" dirty="0" smtClean="0"/>
              <a:t>All files for this class should be placed in or below your gbis755 directory.</a:t>
            </a:r>
          </a:p>
          <a:p>
            <a:pPr>
              <a:buFontTx/>
              <a:buChar char="-"/>
            </a:pPr>
            <a:r>
              <a:rPr lang="en-US" dirty="0" smtClean="0"/>
              <a:t>Edit your index.html file to prove that you can access and update your site.</a:t>
            </a:r>
          </a:p>
        </p:txBody>
      </p:sp>
    </p:spTree>
    <p:extLst>
      <p:ext uri="{BB962C8B-B14F-4D97-AF65-F5344CB8AC3E}">
        <p14:creationId xmlns:p14="http://schemas.microsoft.com/office/powerpoint/2010/main" val="30939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 at some </a:t>
            </a:r>
            <a:r>
              <a:rPr lang="en-US" dirty="0" smtClean="0"/>
              <a:t>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does Southwest have 3 different systems? How do they differ</a:t>
            </a:r>
          </a:p>
          <a:p>
            <a:pPr lvl="1"/>
            <a:r>
              <a:rPr lang="en-US" dirty="0" smtClean="0"/>
              <a:t>Web Site</a:t>
            </a:r>
          </a:p>
          <a:p>
            <a:pPr lvl="1"/>
            <a:r>
              <a:rPr lang="en-US" dirty="0" smtClean="0"/>
              <a:t>Mobile Web Site</a:t>
            </a:r>
          </a:p>
          <a:p>
            <a:pPr lvl="1"/>
            <a:r>
              <a:rPr lang="en-US" dirty="0" smtClean="0"/>
              <a:t>iPhone/iPod/iPad Application</a:t>
            </a:r>
          </a:p>
          <a:p>
            <a:r>
              <a:rPr lang="en-US" dirty="0" smtClean="0"/>
              <a:t>What do you think of the Northwestern App?</a:t>
            </a:r>
          </a:p>
          <a:p>
            <a:r>
              <a:rPr lang="en-US" dirty="0" smtClean="0"/>
              <a:t>Review some other Apps.</a:t>
            </a:r>
          </a:p>
        </p:txBody>
      </p:sp>
    </p:spTree>
    <p:extLst>
      <p:ext uri="{BB962C8B-B14F-4D97-AF65-F5344CB8AC3E}">
        <p14:creationId xmlns:p14="http://schemas.microsoft.com/office/powerpoint/2010/main" val="12669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Dominican iPod Touches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used the iPod touches during the app review</a:t>
            </a:r>
          </a:p>
          <a:p>
            <a:r>
              <a:rPr lang="en-US" dirty="0" smtClean="0"/>
              <a:t>Use the pinch gesture.  How is this different from a mouse?</a:t>
            </a:r>
          </a:p>
          <a:p>
            <a:r>
              <a:rPr lang="en-US" dirty="0" smtClean="0"/>
              <a:t>Experiment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25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the iPhone Simulator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Find several ways to start the simulator</a:t>
            </a:r>
          </a:p>
          <a:p>
            <a:r>
              <a:rPr lang="en-US" dirty="0" smtClean="0"/>
              <a:t>The simulator is not perfect</a:t>
            </a:r>
          </a:p>
          <a:p>
            <a:r>
              <a:rPr lang="en-US" dirty="0" smtClean="0"/>
              <a:t>Run some web apps in the simulator</a:t>
            </a:r>
          </a:p>
          <a:p>
            <a:r>
              <a:rPr lang="en-US" dirty="0" smtClean="0"/>
              <a:t>Mobile Yahoo</a:t>
            </a:r>
          </a:p>
          <a:p>
            <a:r>
              <a:rPr lang="en-US" dirty="0" smtClean="0"/>
              <a:t>Mobile Southwest</a:t>
            </a:r>
          </a:p>
          <a:p>
            <a:r>
              <a:rPr lang="en-US" dirty="0" smtClean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2669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442</Words>
  <Application>Microsoft Office PowerPoint</Application>
  <PresentationFormat>On-screen Show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GBIS755 Week 1</vt:lpstr>
      <vt:lpstr>Tonight’s Agenda</vt:lpstr>
      <vt:lpstr>Discuss the Syllabus</vt:lpstr>
      <vt:lpstr>Sign up for Safari Books Online</vt:lpstr>
      <vt:lpstr>Stock your Bookshelf</vt:lpstr>
      <vt:lpstr>Access and Modify your website.</vt:lpstr>
      <vt:lpstr>Look at some Apps</vt:lpstr>
      <vt:lpstr>Use Dominican iPod Touches</vt:lpstr>
      <vt:lpstr>Use the iPhone Simulator</vt:lpstr>
      <vt:lpstr>Review Market and AppDesign</vt:lpstr>
      <vt:lpstr>Start Building HTML/CSS Web Apps.</vt:lpstr>
      <vt:lpstr>Discuss Schedule for Next Class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GBIS751 Week 4 Lectures</dc:title>
  <dc:creator>James</dc:creator>
  <cp:lastModifiedBy>James</cp:lastModifiedBy>
  <cp:revision>41</cp:revision>
  <dcterms:created xsi:type="dcterms:W3CDTF">2011-03-30T02:29:28Z</dcterms:created>
  <dcterms:modified xsi:type="dcterms:W3CDTF">2011-07-06T03:49:09Z</dcterms:modified>
</cp:coreProperties>
</file>